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8" r:id="rId2"/>
    <p:sldId id="360" r:id="rId3"/>
    <p:sldId id="292" r:id="rId4"/>
    <p:sldId id="361" r:id="rId5"/>
    <p:sldId id="362" r:id="rId6"/>
    <p:sldId id="364" r:id="rId7"/>
    <p:sldId id="354" r:id="rId8"/>
    <p:sldId id="326" r:id="rId9"/>
    <p:sldId id="365" r:id="rId10"/>
    <p:sldId id="368" r:id="rId11"/>
    <p:sldId id="367" r:id="rId12"/>
    <p:sldId id="369" r:id="rId13"/>
    <p:sldId id="371" r:id="rId14"/>
    <p:sldId id="370" r:id="rId15"/>
    <p:sldId id="35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5"/>
    <a:srgbClr val="FF7C80"/>
    <a:srgbClr val="FF6699"/>
    <a:srgbClr val="FFCC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27"/>
    <p:restoredTop sz="94694"/>
  </p:normalViewPr>
  <p:slideViewPr>
    <p:cSldViewPr>
      <p:cViewPr varScale="1">
        <p:scale>
          <a:sx n="117" d="100"/>
          <a:sy n="117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87B6-B331-41F7-BA86-B4CBC2FF40B2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263A-6770-4223-9E1D-9ACA47B24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DAB-5CD7-4B3D-81D7-D1B4B79EBB1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hyperlink" Target="https://www.speakup.org.uk/_files/ugd/7b2ad3_7e8f9f0f9c4741909b27dffdec7e989c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b8ANMlqYW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7" name="Rectangle 56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1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8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61" name="Straight Connector 60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7504" y="1513403"/>
            <a:ext cx="892899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51520" y="1545651"/>
            <a:ext cx="8646665" cy="5127420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318434" y="2921256"/>
            <a:ext cx="51626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Smart Meters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Today we’re going to learn about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Being Smart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lvl="1"/>
            <a:r>
              <a:rPr lang="en-US" sz="800" dirty="0">
                <a:latin typeface="Century Gothic" panose="020B0502020202020204" pitchFamily="34" charset="0"/>
              </a:rPr>
              <a:t> </a:t>
            </a:r>
          </a:p>
          <a:p>
            <a:pPr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Saving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Saving Money                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8664" y="1817539"/>
            <a:ext cx="848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Being Smart … Saving Energy … Saving Money</a:t>
            </a:r>
            <a:endParaRPr lang="en-GB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0938" y="2609136"/>
            <a:ext cx="2182632" cy="1116888"/>
            <a:chOff x="369527" y="2955215"/>
            <a:chExt cx="2628890" cy="1505580"/>
          </a:xfrm>
        </p:grpSpPr>
        <p:grpSp>
          <p:nvGrpSpPr>
            <p:cNvPr id="49" name="Group 48"/>
            <p:cNvGrpSpPr/>
            <p:nvPr/>
          </p:nvGrpSpPr>
          <p:grpSpPr>
            <a:xfrm>
              <a:off x="369527" y="2955215"/>
              <a:ext cx="2628890" cy="1505580"/>
              <a:chOff x="3176120" y="2510915"/>
              <a:chExt cx="3917684" cy="216694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176120" y="3687275"/>
                <a:ext cx="3917684" cy="990581"/>
                <a:chOff x="3174596" y="4221088"/>
                <a:chExt cx="3917684" cy="990581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181571" y="4733961"/>
                  <a:ext cx="2277463" cy="477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Let’s Be Smart</a:t>
                  </a:r>
                  <a:endParaRPr lang="en-GB" sz="10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281916" y="2510915"/>
                <a:ext cx="1710940" cy="1714621"/>
                <a:chOff x="876050" y="2889594"/>
                <a:chExt cx="1520417" cy="132216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69" name="Rectangle 68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314181" y="3644921"/>
              <a:ext cx="666457" cy="477865"/>
              <a:chOff x="2555776" y="1412776"/>
              <a:chExt cx="3393728" cy="2542020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5776" y="1412776"/>
                <a:ext cx="3393728" cy="2542020"/>
              </a:xfrm>
              <a:prstGeom prst="rect">
                <a:avLst/>
              </a:prstGeom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4067944" y="3501008"/>
                <a:ext cx="360040" cy="14401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7" name="Picture 2" descr="Good Ide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29" y="3925939"/>
            <a:ext cx="863493" cy="7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1358856" y="5502752"/>
            <a:ext cx="1042448" cy="1085710"/>
            <a:chOff x="4069990" y="1844824"/>
            <a:chExt cx="1299482" cy="1634390"/>
          </a:xfrm>
        </p:grpSpPr>
        <p:pic>
          <p:nvPicPr>
            <p:cNvPr id="95" name="Picture 4" descr="Bill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97"/>
            <a:stretch/>
          </p:blipFill>
          <p:spPr bwMode="auto">
            <a:xfrm>
              <a:off x="4069990" y="2132421"/>
              <a:ext cx="894906" cy="134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8" descr="Savings 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443" y="1844824"/>
              <a:ext cx="852029" cy="85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3202" y="4919501"/>
            <a:ext cx="757509" cy="5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62" name="Group 6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5" name="Picture 8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6" name="Rectangle 8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2" name="Picture 8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8" name="Straight Connector 6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836" y="3169924"/>
            <a:ext cx="1092248" cy="597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145" y="2463108"/>
            <a:ext cx="5631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Your Smart Meter sends your meter readings to your Gas and Electricity supplier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You do not have to worry                         about reading the meters,                           or sending off the information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9001" y="2170720"/>
            <a:ext cx="59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GB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91828" y="2755495"/>
            <a:ext cx="168855" cy="34598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609335" y="2729729"/>
            <a:ext cx="127615" cy="40863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03" y="1981285"/>
            <a:ext cx="792001" cy="7180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3" y="2130366"/>
            <a:ext cx="700168" cy="5203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38" y="2029531"/>
            <a:ext cx="324357" cy="31194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02203" y="4286441"/>
            <a:ext cx="1655486" cy="991892"/>
            <a:chOff x="482861" y="4178987"/>
            <a:chExt cx="1655486" cy="991892"/>
          </a:xfrm>
        </p:grpSpPr>
        <p:pic>
          <p:nvPicPr>
            <p:cNvPr id="59" name="Picture 2" descr="Look close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61" y="4250092"/>
              <a:ext cx="920787" cy="92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260683" y="4178987"/>
              <a:ext cx="877664" cy="961777"/>
              <a:chOff x="1634989" y="4178987"/>
              <a:chExt cx="877664" cy="961777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11"/>
              <a:srcRect l="22253" r="22544"/>
              <a:stretch/>
            </p:blipFill>
            <p:spPr>
              <a:xfrm>
                <a:off x="1720565" y="4178987"/>
                <a:ext cx="792088" cy="951358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634989" y="4237869"/>
                <a:ext cx="101961" cy="902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074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26" name="Group 2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49" name="Picture 4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Picture 4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81231" y="2518445"/>
            <a:ext cx="56317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Knowing how much Gas                              and Electricity you are                                    using can help you save                            money on your bills 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9001" y="2170720"/>
            <a:ext cx="59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GB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20520" y="2616100"/>
            <a:ext cx="1519232" cy="1893019"/>
            <a:chOff x="4069990" y="1844824"/>
            <a:chExt cx="1299482" cy="1634390"/>
          </a:xfrm>
        </p:grpSpPr>
        <p:pic>
          <p:nvPicPr>
            <p:cNvPr id="52" name="Picture 4" descr="Bill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97"/>
            <a:stretch/>
          </p:blipFill>
          <p:spPr bwMode="auto">
            <a:xfrm>
              <a:off x="4069990" y="2132421"/>
              <a:ext cx="894906" cy="134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Savings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443" y="1844824"/>
              <a:ext cx="852029" cy="85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09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07504" y="128423"/>
            <a:ext cx="8928992" cy="6601154"/>
            <a:chOff x="107504" y="140214"/>
            <a:chExt cx="8928992" cy="6601154"/>
          </a:xfrm>
        </p:grpSpPr>
        <p:grpSp>
          <p:nvGrpSpPr>
            <p:cNvPr id="38" name="Group 3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2" name="Picture 6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12624" y="2636912"/>
            <a:ext cx="56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 is a Smart Meter right                                    for you and your home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Let’s look at the presentation which teaches you about Smart Meters.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0242" y="1934511"/>
            <a:ext cx="1321062" cy="1706680"/>
            <a:chOff x="827584" y="1844824"/>
            <a:chExt cx="1900608" cy="261568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5"/>
            <a:stretch/>
          </p:blipFill>
          <p:spPr>
            <a:xfrm>
              <a:off x="899592" y="1844824"/>
              <a:ext cx="1828600" cy="261568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827584" y="1988840"/>
              <a:ext cx="28803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15616" y="2204864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7" name="Picture 4" descr="Video film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7" y="4093532"/>
            <a:ext cx="1510263" cy="13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2599362" y="5301972"/>
            <a:ext cx="677340" cy="611697"/>
            <a:chOff x="2520019" y="5014386"/>
            <a:chExt cx="677340" cy="611697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3189605" y="55079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10"/>
              </a:rPr>
              <a:t>Smart meter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6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38" name="Group 3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2" name="Picture 6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12624" y="2650742"/>
            <a:ext cx="5631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Contact your Energy Supplier                      by Phone or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Ask for Smart Meters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68" y="2428156"/>
            <a:ext cx="792001" cy="718029"/>
          </a:xfrm>
          <a:prstGeom prst="rect">
            <a:avLst/>
          </a:prstGeom>
        </p:spPr>
      </p:pic>
      <p:pic>
        <p:nvPicPr>
          <p:cNvPr id="66" name="Picture 2" descr="Job Phon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3" y="2890050"/>
            <a:ext cx="814071" cy="8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Website Li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60" y="2913205"/>
            <a:ext cx="843608" cy="8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222" y="4445968"/>
            <a:ext cx="1092248" cy="7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44" name="Group 4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7" name="Picture 6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1424" y="2148198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Ask someone you trust                       to help you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can find the name                  of your Energy Supplier                   on your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Or on the website of your Gas or Electricity supplier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59162" y="1687192"/>
            <a:ext cx="1512168" cy="1549380"/>
            <a:chOff x="1763688" y="1700808"/>
            <a:chExt cx="2472209" cy="2472209"/>
          </a:xfrm>
        </p:grpSpPr>
        <p:pic>
          <p:nvPicPr>
            <p:cNvPr id="11" name="Picture 2" descr="Form Staff Sup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0808"/>
              <a:ext cx="2472209" cy="247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Gas Bi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58422">
              <a:off x="2763518" y="3199949"/>
              <a:ext cx="861278" cy="880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27333" y="3528883"/>
            <a:ext cx="1443997" cy="1196261"/>
            <a:chOff x="2598362" y="1216695"/>
            <a:chExt cx="2371161" cy="1780257"/>
          </a:xfrm>
        </p:grpSpPr>
        <p:pic>
          <p:nvPicPr>
            <p:cNvPr id="14" name="Picture 10" descr="Electric Bi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02" y="1216695"/>
              <a:ext cx="1320081" cy="134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Gas Bi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2804">
              <a:off x="2598362" y="1320438"/>
              <a:ext cx="1320081" cy="134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Water Bil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462" y="1700808"/>
              <a:ext cx="126806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187624" y="4968051"/>
            <a:ext cx="1152128" cy="1199447"/>
            <a:chOff x="5364088" y="1216696"/>
            <a:chExt cx="2112169" cy="2112169"/>
          </a:xfrm>
        </p:grpSpPr>
        <p:pic>
          <p:nvPicPr>
            <p:cNvPr id="18" name="Picture 12" descr="Computer Lapto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216696"/>
              <a:ext cx="2112169" cy="211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6136" y="1665516"/>
              <a:ext cx="1269495" cy="659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12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48" name="Picture 14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9" name="Rectangle 14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5" name="Picture 14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6" name="Picture 14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7" name="Picture 14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31" name="Straight Connector 13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8967" y="2714594"/>
            <a:ext cx="45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forget to tell a friend about Smart Meters</a:t>
            </a:r>
          </a:p>
        </p:txBody>
      </p:sp>
      <p:pic>
        <p:nvPicPr>
          <p:cNvPr id="52" name="Picture 2" descr="Photosymbols Credi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6099"/>
          <a:stretch/>
        </p:blipFill>
        <p:spPr bwMode="auto">
          <a:xfrm>
            <a:off x="336111" y="6288876"/>
            <a:ext cx="1008112" cy="2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308073" y="6251661"/>
            <a:ext cx="3765004" cy="276999"/>
            <a:chOff x="3543301" y="2420888"/>
            <a:chExt cx="3765003" cy="27699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8"/>
            <a:srcRect t="7820" b="14310"/>
            <a:stretch/>
          </p:blipFill>
          <p:spPr>
            <a:xfrm>
              <a:off x="3543301" y="2492896"/>
              <a:ext cx="164604" cy="138265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707904" y="242088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Speakup Self Advocacy 2022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152" y="3061676"/>
            <a:ext cx="1092248" cy="597335"/>
          </a:xfrm>
          <a:prstGeom prst="rect">
            <a:avLst/>
          </a:prstGeom>
        </p:spPr>
      </p:pic>
      <p:pic>
        <p:nvPicPr>
          <p:cNvPr id="51" name="Picture 2" descr="Friends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3" y="3024665"/>
            <a:ext cx="1602621" cy="16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8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3" name="Group 6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6" name="Picture 8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5330" y="288629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start by all introducing ourselves and say </a:t>
            </a:r>
            <a:r>
              <a:rPr lang="en-US" sz="4000" dirty="0">
                <a:latin typeface="Century Gothic" panose="020B0502020202020204" pitchFamily="34" charset="0"/>
              </a:rPr>
              <a:t>Hello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42" y="2386361"/>
            <a:ext cx="2666683" cy="1987825"/>
            <a:chOff x="613638" y="4484439"/>
            <a:chExt cx="2246624" cy="165137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3638" y="4484439"/>
              <a:ext cx="2246624" cy="1109634"/>
              <a:chOff x="569876" y="4120192"/>
              <a:chExt cx="2246624" cy="110963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37561" y="4120192"/>
                <a:ext cx="1678939" cy="318366"/>
                <a:chOff x="1467668" y="4869160"/>
                <a:chExt cx="1380420" cy="27275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467668" y="4869160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78032" y="4908891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76" y="4237960"/>
                <a:ext cx="991866" cy="99186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147" y="4615455"/>
              <a:ext cx="887501" cy="887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7" y="5155090"/>
              <a:ext cx="980728" cy="98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7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89" name="Group 8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45" name="Rectangle 14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48" name="Group 14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52" name="Picture 15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3" name="Rectangle 15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9" name="Picture 14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0" name="Picture 14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1" name="Picture 15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0" name="Group 13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35" name="Straight Connector 13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9345" y="2366434"/>
            <a:ext cx="563176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Today we are going to look at: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Smart 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And how they can help                             you save you money on          your Gas and Electricity Bills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2302" y="1931633"/>
            <a:ext cx="1510645" cy="1431740"/>
            <a:chOff x="524287" y="2408129"/>
            <a:chExt cx="1510645" cy="143174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87" y="2408129"/>
              <a:ext cx="1510645" cy="14317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44773" y="2771750"/>
              <a:ext cx="577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Century Gothic" panose="020B0502020202020204" pitchFamily="34" charset="0"/>
                </a:rPr>
                <a:t>Let’s Be Smart</a:t>
              </a:r>
              <a:endParaRPr lang="en-GB" sz="8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038179" y="2488872"/>
              <a:ext cx="360040" cy="202194"/>
              <a:chOff x="369527" y="2955215"/>
              <a:chExt cx="2628890" cy="150558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69527" y="2955215"/>
                <a:ext cx="2628890" cy="1505580"/>
                <a:chOff x="3176120" y="2510915"/>
                <a:chExt cx="3917684" cy="216694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3176120" y="3687275"/>
                  <a:ext cx="3917684" cy="990581"/>
                  <a:chOff x="3174596" y="4221088"/>
                  <a:chExt cx="3917684" cy="990581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181571" y="4733961"/>
                    <a:ext cx="2277463" cy="4777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GB" sz="10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281916" y="2510915"/>
                  <a:ext cx="1710940" cy="1714621"/>
                  <a:chOff x="876050" y="2889594"/>
                  <a:chExt cx="1520417" cy="1322165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82" name="Picture 81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8" name="Rectangle 77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5" name="Rectangle 74"/>
                <p:cNvSpPr/>
                <p:nvPr/>
              </p:nvSpPr>
              <p:spPr>
                <a:xfrm>
                  <a:off x="4461373" y="3698341"/>
                  <a:ext cx="184289" cy="174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flipH="1" flipV="1">
                  <a:off x="5620534" y="3674013"/>
                  <a:ext cx="182651" cy="1988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314181" y="3644921"/>
                <a:ext cx="666457" cy="477865"/>
                <a:chOff x="2555776" y="1412776"/>
                <a:chExt cx="3393728" cy="2542020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5776" y="1412776"/>
                  <a:ext cx="3393728" cy="2542020"/>
                </a:xfrm>
                <a:prstGeom prst="rect">
                  <a:avLst/>
                </a:prstGeom>
              </p:spPr>
            </p:pic>
            <p:sp>
              <p:nvSpPr>
                <p:cNvPr id="72" name="Rectangle 71"/>
                <p:cNvSpPr/>
                <p:nvPr/>
              </p:nvSpPr>
              <p:spPr>
                <a:xfrm>
                  <a:off x="4067944" y="3501008"/>
                  <a:ext cx="360040" cy="144016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626" y="3516202"/>
            <a:ext cx="1489996" cy="814857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830105" y="4581128"/>
            <a:ext cx="1178254" cy="1265496"/>
            <a:chOff x="4069990" y="1844824"/>
            <a:chExt cx="1299482" cy="1634390"/>
          </a:xfrm>
        </p:grpSpPr>
        <p:pic>
          <p:nvPicPr>
            <p:cNvPr id="155" name="Picture 4" descr="Bills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97"/>
            <a:stretch/>
          </p:blipFill>
          <p:spPr bwMode="auto">
            <a:xfrm>
              <a:off x="4069990" y="2132421"/>
              <a:ext cx="894906" cy="134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Savings 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443" y="1844824"/>
              <a:ext cx="852029" cy="85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22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57" name="Group 5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1" name="Picture 8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2" name="Rectangle 8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7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8438" y="2142311"/>
            <a:ext cx="56317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Before we get to this let’s do a                   little exercise together: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Does anyone have a                              Smart Meter in their home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 you want to tell us about                       it and how you use 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latin typeface="Century Gothic" panose="020B0502020202020204" pitchFamily="34" charset="0"/>
              </a:rPr>
              <a:t>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 flipH="1">
            <a:off x="876672" y="1585330"/>
            <a:ext cx="1104422" cy="1959206"/>
            <a:chOff x="6210599" y="3586132"/>
            <a:chExt cx="1385737" cy="259228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8" r="5923"/>
            <a:stretch/>
          </p:blipFill>
          <p:spPr>
            <a:xfrm>
              <a:off x="6300191" y="3586132"/>
              <a:ext cx="1296145" cy="259228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210599" y="3586132"/>
              <a:ext cx="599307" cy="778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32370" y="4653136"/>
              <a:ext cx="47753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41737" y="4365103"/>
              <a:ext cx="168169" cy="132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5493" y="4882276"/>
              <a:ext cx="151941" cy="850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41737" y="5589240"/>
              <a:ext cx="16816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5994" y="3711089"/>
            <a:ext cx="953204" cy="1218457"/>
            <a:chOff x="4667996" y="496684"/>
            <a:chExt cx="953204" cy="1218457"/>
          </a:xfrm>
        </p:grpSpPr>
        <p:grpSp>
          <p:nvGrpSpPr>
            <p:cNvPr id="43" name="Group 42"/>
            <p:cNvGrpSpPr/>
            <p:nvPr/>
          </p:nvGrpSpPr>
          <p:grpSpPr>
            <a:xfrm>
              <a:off x="4667996" y="496684"/>
              <a:ext cx="953204" cy="883753"/>
              <a:chOff x="876050" y="2889594"/>
              <a:chExt cx="1520417" cy="132216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54" name="Rectangle 53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 flipH="1" flipV="1">
              <a:off x="4800407" y="1612645"/>
              <a:ext cx="101759" cy="102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916448" y="1116827"/>
              <a:ext cx="553325" cy="354496"/>
              <a:chOff x="2555776" y="1412776"/>
              <a:chExt cx="3393728" cy="2542020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5776" y="1412776"/>
                <a:ext cx="3393728" cy="2542020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4067944" y="3501008"/>
                <a:ext cx="360040" cy="14401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5" name="Picture 2" descr="Interview Talking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0" y="4703404"/>
            <a:ext cx="1680121" cy="16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80" name="Group 7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7" name="Rectangle 10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6" name="Straight Connector 8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8610" y="1828631"/>
            <a:ext cx="5811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If you don’t have a Smart Meter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 you know where your Gas               and Electricity Meters are in                 your home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Sometimes they are hidden under                     a kitchen cupboard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Or sometimes outside</a:t>
            </a:r>
            <a:r>
              <a:rPr lang="en-US" sz="2400" dirty="0">
                <a:latin typeface="Century Gothic" panose="020B0502020202020204" pitchFamily="34" charset="0"/>
              </a:rPr>
              <a:t>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30641" y="1635429"/>
            <a:ext cx="1190379" cy="1662757"/>
            <a:chOff x="3260180" y="1220398"/>
            <a:chExt cx="1258452" cy="1937914"/>
          </a:xfrm>
        </p:grpSpPr>
        <p:grpSp>
          <p:nvGrpSpPr>
            <p:cNvPr id="59" name="Group 58"/>
            <p:cNvGrpSpPr/>
            <p:nvPr/>
          </p:nvGrpSpPr>
          <p:grpSpPr>
            <a:xfrm>
              <a:off x="3260180" y="1474789"/>
              <a:ext cx="1258452" cy="1493739"/>
              <a:chOff x="4667996" y="496684"/>
              <a:chExt cx="953204" cy="121845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667996" y="496684"/>
                <a:ext cx="953204" cy="883753"/>
                <a:chOff x="876050" y="2889594"/>
                <a:chExt cx="1520417" cy="1322165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74" name="Rectangle 73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9" name="Rectangle 68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 flipH="1" flipV="1">
                <a:off x="4800407" y="1612645"/>
                <a:ext cx="101759" cy="102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62995" y="1408048"/>
                <a:ext cx="58702" cy="2008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456417" y="2436049"/>
              <a:ext cx="933139" cy="722263"/>
              <a:chOff x="3422837" y="3492249"/>
              <a:chExt cx="933139" cy="722263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2837" y="3492249"/>
                <a:ext cx="933139" cy="57999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632" y="3902572"/>
                <a:ext cx="324357" cy="31194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1331" y="3921817"/>
                <a:ext cx="284333" cy="273449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3569339" y="1220398"/>
              <a:ext cx="540016" cy="96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GB" sz="4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7172" y="3727545"/>
            <a:ext cx="1453943" cy="1130805"/>
            <a:chOff x="4209414" y="4221088"/>
            <a:chExt cx="1512168" cy="1143407"/>
          </a:xfrm>
        </p:grpSpPr>
        <p:pic>
          <p:nvPicPr>
            <p:cNvPr id="76" name="Picture 2" descr="Home inspection 18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2" b="22240"/>
            <a:stretch/>
          </p:blipFill>
          <p:spPr bwMode="auto">
            <a:xfrm>
              <a:off x="4209414" y="4221088"/>
              <a:ext cx="1512168" cy="91454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ight Arrow 76"/>
            <p:cNvSpPr/>
            <p:nvPr/>
          </p:nvSpPr>
          <p:spPr>
            <a:xfrm rot="20044353">
              <a:off x="4281971" y="4897138"/>
              <a:ext cx="987924" cy="46735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AutoShape 2" descr="Gas Meter Box Repairs – Utility Box Rep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97" y="5275791"/>
            <a:ext cx="1434836" cy="9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79" name="Group 7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4" name="Picture 10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1" name="Picture 10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26888" y="2130066"/>
            <a:ext cx="58118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They can be hard to find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And hard to read and understand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Gas Meter Box Repairs – Utility Box Rep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" name="Picture 2" descr="Look clos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030810"/>
            <a:ext cx="1355842" cy="13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3707" y="4150232"/>
            <a:ext cx="1544849" cy="1933080"/>
            <a:chOff x="773707" y="4150232"/>
            <a:chExt cx="1544849" cy="1933080"/>
          </a:xfrm>
        </p:grpSpPr>
        <p:grpSp>
          <p:nvGrpSpPr>
            <p:cNvPr id="3" name="Group 2"/>
            <p:cNvGrpSpPr/>
            <p:nvPr/>
          </p:nvGrpSpPr>
          <p:grpSpPr>
            <a:xfrm>
              <a:off x="914980" y="5066694"/>
              <a:ext cx="1262302" cy="1016618"/>
              <a:chOff x="3419872" y="3386652"/>
              <a:chExt cx="1262302" cy="1016618"/>
            </a:xfrm>
          </p:grpSpPr>
          <p:pic>
            <p:nvPicPr>
              <p:cNvPr id="53" name="Picture 6" descr="Think8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818"/>
              <a:stretch/>
            </p:blipFill>
            <p:spPr bwMode="auto">
              <a:xfrm>
                <a:off x="3419872" y="3429000"/>
                <a:ext cx="1262302" cy="9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139952" y="3386652"/>
                <a:ext cx="432048" cy="2583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3707" y="4150232"/>
              <a:ext cx="1544849" cy="960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75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07504" y="128423"/>
            <a:ext cx="8928992" cy="6601154"/>
            <a:chOff x="107504" y="140214"/>
            <a:chExt cx="8928992" cy="6601154"/>
          </a:xfrm>
        </p:grpSpPr>
        <p:grpSp>
          <p:nvGrpSpPr>
            <p:cNvPr id="38" name="Group 3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2" name="Picture 6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12624" y="2650742"/>
            <a:ext cx="5631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 what is good about                                    a Smart Meter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Let’s watch this film together</a:t>
            </a:r>
            <a:r>
              <a:rPr lang="en-US" sz="2400" dirty="0">
                <a:latin typeface="Century Gothic" panose="020B0502020202020204" pitchFamily="34" charset="0"/>
              </a:rPr>
              <a:t> 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0242" y="1934511"/>
            <a:ext cx="1321062" cy="1706680"/>
            <a:chOff x="827584" y="1844824"/>
            <a:chExt cx="1900608" cy="261568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5"/>
            <a:stretch/>
          </p:blipFill>
          <p:spPr>
            <a:xfrm>
              <a:off x="899592" y="1844824"/>
              <a:ext cx="1828600" cy="261568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827584" y="1988840"/>
              <a:ext cx="28803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15616" y="2204864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073594" y="4856164"/>
            <a:ext cx="2895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How do smart meters work?</a:t>
            </a:r>
            <a:endParaRPr lang="en-GB" dirty="0"/>
          </a:p>
        </p:txBody>
      </p:sp>
      <p:pic>
        <p:nvPicPr>
          <p:cNvPr id="67" name="Picture 4" descr="Video film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1" y="3973968"/>
            <a:ext cx="1423962" cy="12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2642627" y="4573558"/>
            <a:ext cx="677340" cy="611697"/>
            <a:chOff x="2520019" y="5014386"/>
            <a:chExt cx="677340" cy="611697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2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57" name="Group 5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1" name="Picture 9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90885" y="2681010"/>
            <a:ext cx="563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So what are the important                    things the film told us …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918" y="2101841"/>
            <a:ext cx="1620427" cy="2270295"/>
            <a:chOff x="899592" y="3789039"/>
            <a:chExt cx="1620427" cy="227029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5"/>
            <a:stretch/>
          </p:blipFill>
          <p:spPr>
            <a:xfrm>
              <a:off x="932875" y="3789039"/>
              <a:ext cx="1587144" cy="227029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99592" y="3789040"/>
              <a:ext cx="21602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32875" y="4005064"/>
              <a:ext cx="470773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278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7504" y="140214"/>
            <a:ext cx="8928992" cy="6601154"/>
            <a:chOff x="107504" y="140214"/>
            <a:chExt cx="8928992" cy="6601154"/>
          </a:xfrm>
        </p:grpSpPr>
        <p:grpSp>
          <p:nvGrpSpPr>
            <p:cNvPr id="26" name="Group 2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49" name="Picture 4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Picture 4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07504" y="1484783"/>
              <a:ext cx="8928992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2" y="2799235"/>
            <a:ext cx="1331849" cy="728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145" y="2463108"/>
            <a:ext cx="56317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Your Smart Meter has an                           In Home Display Unit which                 shows how much Gas and                             Electricity you are using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You can put the display unit                      anywhere in your home that is                     best for you 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1400" y="3970203"/>
            <a:ext cx="1944216" cy="1959891"/>
            <a:chOff x="467544" y="3429000"/>
            <a:chExt cx="1944216" cy="1959891"/>
          </a:xfrm>
        </p:grpSpPr>
        <p:sp>
          <p:nvSpPr>
            <p:cNvPr id="21" name="Oval 20"/>
            <p:cNvSpPr/>
            <p:nvPr/>
          </p:nvSpPr>
          <p:spPr>
            <a:xfrm>
              <a:off x="467544" y="3429000"/>
              <a:ext cx="1944216" cy="18925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1222" y="3645024"/>
              <a:ext cx="1428211" cy="1368152"/>
              <a:chOff x="876050" y="2889594"/>
              <a:chExt cx="1520417" cy="132216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" name="Picture 2" descr="Thumbs u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09" b="19226"/>
            <a:stretch/>
          </p:blipFill>
          <p:spPr bwMode="auto">
            <a:xfrm>
              <a:off x="745687" y="4596802"/>
              <a:ext cx="1248073" cy="79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689001" y="2170720"/>
            <a:ext cx="59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GB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74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514</Words>
  <Application>Microsoft Macintosh PowerPoint</Application>
  <PresentationFormat>On-screen Show (4:3)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Broad Street</dc:creator>
  <cp:lastModifiedBy>Geoff Doncaster @Speakup</cp:lastModifiedBy>
  <cp:revision>189</cp:revision>
  <dcterms:created xsi:type="dcterms:W3CDTF">2022-01-04T13:24:10Z</dcterms:created>
  <dcterms:modified xsi:type="dcterms:W3CDTF">2022-06-23T08:59:42Z</dcterms:modified>
</cp:coreProperties>
</file>